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86416E-2AB4-46AB-B434-908952D2E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40F0279-6B66-48DA-8325-55FE89D4C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B536E8A-7E23-477F-B5E6-B50B4FA7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C2E081-C55B-4270-B97E-91AA7273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2BDCEF-8B1F-4AEF-95D6-453D2864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5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39BB79-356B-4BDA-A8A3-6D48BFF4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D99F852-1334-45BE-AA90-CD5D789FF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CCD288-C3C7-4544-ADFB-AC8D34AF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367239-7306-4D1C-8021-47101404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AA5F4A6-3158-4E42-BE17-EA1702C0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0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76784C9-B602-4DC2-BC65-F90EF7DEA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D18F58D-1C88-4700-8260-63EAC2D01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39328C-8EF1-47C4-90EC-E59A31A7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DFA1B25-DD42-4880-978F-4CAE76AD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2F49090-B201-484D-9277-4D146878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F9EC68-996A-4C30-9675-C2841DAE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9CADF1-66F0-4D2D-B024-A62B239A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2B275B-3885-4EC3-9CE7-EF969636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01ADD80-74B8-4B02-850A-E9372422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9864A5-500C-4494-9D58-737F99ED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7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101E0A-513A-439D-B9F1-1FEC6EF9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A7BE936-3FC4-49C8-8A44-C15EED603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B1BF672-CB58-424B-BDCC-72F2C327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D9C3C00-11AC-4B60-A6C3-C165A6E7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7F80FB5-C1D9-451E-A1D0-C064E7B6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2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8C585-270C-421D-8A54-A48E0724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59FF92-E7EC-4B7B-9DA3-A6997DC05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3D44760-1B0C-4650-AA58-E3F2D9F4B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45505DA-3EBC-42D2-998D-5993A382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8C565A6-9657-4312-AAFE-9CD1AA1A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A0E40FF-C982-483E-A5A7-19C140F8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0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DE3831-3FC5-457D-B4BD-CE6FA4EF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490A36-CD98-41BD-9988-6F57B1AC3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A9712E1-7010-44C6-93CC-A7D2DB3C7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4B26C90-A836-44F2-8200-4BAC9786D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076E2D3-EEC2-43D9-8A7A-AD5A2FCEC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0498DF6-DAD8-464B-99AF-CCF06A34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DA3FB2C-D623-4DD1-8D6D-7E8BBCCC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20C0669-2ADD-4653-8565-1AE0C013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06BA97-C557-42E8-8312-1154B8A2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8AE1C05-6D13-4507-BB85-7388A757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7EE99DF-CC40-43C5-B0DA-81593437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F5C7855-7B27-4463-A342-7883ACC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006833D-B4CA-4616-A6E0-F03C1F7E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6A4D3D2-F9D9-4352-98BE-2232F815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C7AAEA8-5EA6-4ECC-9CD5-DBA38F74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E5C88-6A3C-4774-A6B7-7847B474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DAF6E1-30D3-4D45-B1AA-8699EA1E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3659B45-B86B-49BD-9CAC-553DE4AE1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E3EB218-AE93-4E1E-A07B-3156FEF4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BCE474D-DAFB-4BC0-A101-156F5D8A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ED08997-749D-4840-A1D3-384DB6CE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3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49D284-7FD1-488E-BA2F-DE8AA185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7770BA4-113F-4886-B362-9BC7F329A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E8ECF30-1E23-4751-B4FC-39484AE8E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2DAD4C7-DAF5-4EB9-9EC8-AF5CBEB0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C0F3675-45FD-423C-8E34-3D02E596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7F5274C-FB58-467E-9747-0BE6CA68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2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7EE24E4-328E-4961-8036-2E86BF1E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401B737-78D6-40E4-A2ED-652046C0F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F1568EB-016A-4BE7-AF6D-42D1AEEFE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B3A1-148D-4FDA-9F92-A79497356E9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4EE840-E9D3-4774-A722-517F6775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AB5033C-B5BC-468E-99EC-35A7FE40D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C9AAD-37E8-4C4C-B201-4515410F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1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2020_Potok_Chocho%C5%82owski,_2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denmark/other-denmark/beautiful-sunset-on-the-north-sea-denmark.jpg.ph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40246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Krkan_kansallispuisto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eliansky_potok_(pr%C3%ADtok_Var%C3%ADnky)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783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81363F-D457-42A3-9E2D-1CCFEA7F2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-249237"/>
            <a:ext cx="9144000" cy="2387600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Arial Black" panose="020B0A04020102020204" pitchFamily="34" charset="0"/>
              </a:rPr>
              <a:t>VREDNOVANJE VODA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AF180FB-4175-411F-A792-73E9AEC9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135" y="2019045"/>
            <a:ext cx="9144000" cy="1655762"/>
          </a:xfrm>
        </p:spPr>
        <p:txBody>
          <a:bodyPr>
            <a:normAutofit/>
          </a:bodyPr>
          <a:lstStyle/>
          <a:p>
            <a:r>
              <a:rPr lang="hr-HR" sz="3200" dirty="0">
                <a:highlight>
                  <a:srgbClr val="00FF00"/>
                </a:highlight>
                <a:latin typeface="Bahnschrift SemiBold" panose="020B0502040204020203" pitchFamily="34" charset="0"/>
              </a:rPr>
              <a:t>Dan voda održava se 22. ožujka</a:t>
            </a:r>
            <a:endParaRPr lang="en-US" sz="3200" dirty="0">
              <a:highlight>
                <a:srgbClr val="00FF0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6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F70DD0-E37C-4A71-BDAD-DCE90153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477" y="-87159"/>
            <a:ext cx="10515600" cy="1325563"/>
          </a:xfrm>
        </p:spPr>
        <p:txBody>
          <a:bodyPr/>
          <a:lstStyle/>
          <a:p>
            <a:r>
              <a:rPr lang="hr-HR" dirty="0">
                <a:latin typeface="Arial Black" panose="020B0A04020102020204" pitchFamily="34" charset="0"/>
              </a:rPr>
              <a:t>VODA JE POTREBNA SVIMA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F8665B-1359-4F24-BE57-AA7745E49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3" y="795953"/>
            <a:ext cx="10515600" cy="4351338"/>
          </a:xfrm>
        </p:spPr>
        <p:txBody>
          <a:bodyPr>
            <a:noAutofit/>
          </a:bodyPr>
          <a:lstStyle/>
          <a:p>
            <a:r>
              <a:rPr lang="hr-H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Čovjek bez vode ne može</a:t>
            </a:r>
          </a:p>
          <a:p>
            <a:r>
              <a:rPr lang="hr-H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Čovjeku voda treba za hranu, zdravlje, higijenu i tako dalje…</a:t>
            </a:r>
          </a:p>
          <a:p>
            <a:r>
              <a:rPr lang="hr-H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Životinjama i biljkama također treba vode</a:t>
            </a:r>
          </a:p>
          <a:p>
            <a:r>
              <a:rPr lang="hr-H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Voda bez čovjeka može, ali čovjek ne može bez nje</a:t>
            </a:r>
          </a:p>
          <a:p>
            <a:endParaRPr lang="hr-H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1D3D3D-677C-4E9B-A956-D4A7AB5E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" y="-471948"/>
            <a:ext cx="12604954" cy="1759514"/>
          </a:xfrm>
        </p:spPr>
        <p:txBody>
          <a:bodyPr>
            <a:noAutofit/>
          </a:bodyPr>
          <a:lstStyle/>
          <a:p>
            <a:r>
              <a:rPr lang="hr-HR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VODU NE SMIJEMO ZAGAĐIVATI !!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0A726C-FF90-4D03-86ED-EC917CCB7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807" y="242539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hr-HR" dirty="0">
                <a:highlight>
                  <a:srgbClr val="C0C0C0"/>
                </a:highlight>
                <a:latin typeface="Arial Rounded MT Bold" panose="020F0704030504030204" pitchFamily="34" charset="0"/>
              </a:rPr>
              <a:t>Vodu možemo zaštiti tako da kada vidimo otpad u prirodi da ga bacimo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>
                <a:highlight>
                  <a:srgbClr val="C0C0C0"/>
                </a:highlight>
                <a:latin typeface="Arial Rounded MT Bold" panose="020F0704030504030204" pitchFamily="34" charset="0"/>
              </a:rPr>
              <a:t>Ako se npr. kupamo u moru ili rijeci i vidimo neki otpad trebamo ga uzeti i baciti u </a:t>
            </a:r>
            <a:r>
              <a:rPr lang="hr-HR" dirty="0" err="1">
                <a:highlight>
                  <a:srgbClr val="C0C0C0"/>
                </a:highlight>
                <a:latin typeface="Arial Rounded MT Bold" panose="020F0704030504030204" pitchFamily="34" charset="0"/>
              </a:rPr>
              <a:t>kotnenjer</a:t>
            </a:r>
            <a:endParaRPr lang="hr-HR" dirty="0">
              <a:highlight>
                <a:srgbClr val="C0C0C0"/>
              </a:highlight>
              <a:latin typeface="Arial Rounded MT Bold" panose="020F070403050403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>
                <a:highlight>
                  <a:srgbClr val="C0C0C0"/>
                </a:highlight>
                <a:latin typeface="Arial Rounded MT Bold" panose="020F0704030504030204" pitchFamily="34" charset="0"/>
              </a:rPr>
              <a:t>Možemo tako što će biti novi zakon koji će govoriti da ‘’Tko bude bacao otpad u prirodu biti će novčano kažnjen!’’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>
                <a:highlight>
                  <a:srgbClr val="C0C0C0"/>
                </a:highlight>
                <a:latin typeface="Arial Rounded MT Bold" panose="020F0704030504030204" pitchFamily="34" charset="0"/>
              </a:rPr>
              <a:t>Možemo reciklirati neke staklo, plastiku, karton, papir i sl.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dirty="0">
                <a:highlight>
                  <a:srgbClr val="C0C0C0"/>
                </a:highlight>
                <a:latin typeface="Arial Rounded MT Bold" panose="020F0704030504030204" pitchFamily="34" charset="0"/>
              </a:rPr>
              <a:t>Ako štitimo prirodu i vodu možemo spasiti puno života i </a:t>
            </a:r>
            <a:r>
              <a:rPr lang="pl-PL" b="0" i="0" dirty="0">
                <a:solidFill>
                  <a:srgbClr val="333333"/>
                </a:solidFill>
                <a:effectLst/>
                <a:highlight>
                  <a:srgbClr val="C0C0C0"/>
                </a:highlight>
                <a:latin typeface="Arial Rounded MT Bold" panose="020F0704030504030204" pitchFamily="34" charset="0"/>
              </a:rPr>
              <a:t>utječe na gospodarski razvoj, sigurnost hrane, zdravlje, ekosustave</a:t>
            </a:r>
            <a:endParaRPr lang="hr-HR" dirty="0">
              <a:highlight>
                <a:srgbClr val="C0C0C0"/>
              </a:highlight>
              <a:latin typeface="Arial Rounded MT Bold" panose="020F070403050403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hr-HR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hr-HR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hr-HR" dirty="0"/>
          </a:p>
          <a:p>
            <a:pPr marL="514350" indent="-514350">
              <a:buAutoNum type="arabicPeriod"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oda, na otvorenom, planina, nebo&#10;&#10;Opis je automatski generiran">
            <a:extLst>
              <a:ext uri="{FF2B5EF4-FFF2-40B4-BE49-F238E27FC236}">
                <a16:creationId xmlns:a16="http://schemas.microsoft.com/office/drawing/2014/main" id="{E365EB73-61FD-4E9D-8FF0-EC74947BC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13818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5878B78-D95A-4908-856E-9DC03B30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latin typeface="Berlin Sans FB Demi" panose="020E0802020502020306" pitchFamily="34" charset="0"/>
              </a:rPr>
              <a:t>Što</a:t>
            </a:r>
            <a:r>
              <a:rPr lang="en-US" sz="4400" dirty="0">
                <a:latin typeface="Berlin Sans FB Demi" panose="020E0802020502020306" pitchFamily="34" charset="0"/>
              </a:rPr>
              <a:t> se </a:t>
            </a:r>
            <a:r>
              <a:rPr lang="en-US" sz="4400" dirty="0" err="1">
                <a:latin typeface="Berlin Sans FB Demi" panose="020E0802020502020306" pitchFamily="34" charset="0"/>
              </a:rPr>
              <a:t>sve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može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desiti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ukoliko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zaga</a:t>
            </a:r>
            <a:r>
              <a:rPr lang="en-US" sz="4400" b="1" dirty="0" err="1">
                <a:latin typeface="Berlin Sans FB Demi" panose="020E0802020502020306" pitchFamily="34" charset="0"/>
              </a:rPr>
              <a:t>đ</a:t>
            </a:r>
            <a:r>
              <a:rPr lang="en-US" sz="4400" dirty="0" err="1">
                <a:latin typeface="Berlin Sans FB Demi" panose="020E0802020502020306" pitchFamily="34" charset="0"/>
              </a:rPr>
              <a:t>ujemo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prirodu</a:t>
            </a:r>
            <a:r>
              <a:rPr lang="en-US" sz="4400" dirty="0">
                <a:latin typeface="Berlin Sans FB Demi" panose="020E0802020502020306" pitchFamily="34" charset="0"/>
              </a:rPr>
              <a:t>, </a:t>
            </a:r>
            <a:r>
              <a:rPr lang="en-US" sz="4400" dirty="0" err="1">
                <a:latin typeface="Berlin Sans FB Demi" panose="020E0802020502020306" pitchFamily="34" charset="0"/>
              </a:rPr>
              <a:t>vodu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i</a:t>
            </a:r>
            <a:r>
              <a:rPr lang="en-US" sz="4400" dirty="0">
                <a:latin typeface="Berlin Sans FB Demi" panose="020E0802020502020306" pitchFamily="34" charset="0"/>
              </a:rPr>
              <a:t> </a:t>
            </a:r>
            <a:r>
              <a:rPr lang="en-US" sz="4400" dirty="0" err="1">
                <a:latin typeface="Berlin Sans FB Demi" panose="020E0802020502020306" pitchFamily="34" charset="0"/>
              </a:rPr>
              <a:t>okoliš</a:t>
            </a:r>
            <a:r>
              <a:rPr lang="en-US" sz="4400" dirty="0">
                <a:latin typeface="Berlin Sans FB Demi" panose="020E0802020502020306" pitchFamily="34" charset="0"/>
              </a:rPr>
              <a:t>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AED0619-D090-4059-9922-54CE414D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676872"/>
            <a:ext cx="4023359" cy="120814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osljedice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između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ostalog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utječe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gospodarski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razvoj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sigurnost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hrane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zdravlje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ekosustave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proizvodnju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energije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iskorjenjivanje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siromaštva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ravnopravnost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spolova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tako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dalje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…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5B43A1B-8B75-4455-BF10-29C1747ACE4D}"/>
              </a:ext>
            </a:extLst>
          </p:cNvPr>
          <p:cNvSpPr txBox="1"/>
          <p:nvPr/>
        </p:nvSpPr>
        <p:spPr>
          <a:xfrm>
            <a:off x="12007270" y="6657945"/>
            <a:ext cx="1847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3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243F8C-E669-40A4-B4FB-C86BB323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2" y="19239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Pitka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voda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nije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beskona</a:t>
            </a:r>
            <a:r>
              <a:rPr lang="en-US" b="1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č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ni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resurs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koji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imamo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na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raspolaganju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stoga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moramo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promijeniti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na</a:t>
            </a:r>
            <a:r>
              <a:rPr lang="en-US" b="1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č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in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na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koji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upravljamo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ovim</a:t>
            </a:r>
            <a:r>
              <a:rPr lang="en-US" b="0" i="0" dirty="0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 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ograni</a:t>
            </a:r>
            <a:r>
              <a:rPr lang="en-US" b="1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č</a:t>
            </a:r>
            <a:r>
              <a:rPr lang="en-US" b="0" i="0" dirty="0" err="1">
                <a:effectLst/>
                <a:highlight>
                  <a:srgbClr val="C0C0C0"/>
                </a:highlight>
                <a:latin typeface="Berlin Sans FB Demi" panose="020E0802020502020306" pitchFamily="34" charset="0"/>
              </a:rPr>
              <a:t>enim</a:t>
            </a:r>
            <a:endParaRPr lang="en-US" dirty="0">
              <a:highlight>
                <a:srgbClr val="C0C0C0"/>
              </a:highlight>
              <a:latin typeface="Berlin Sans FB Demi" panose="020E0802020502020306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A6421D-3F85-45AA-8334-8F9E42DAD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32" y="877792"/>
            <a:ext cx="11356847" cy="864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highlight>
                  <a:srgbClr val="C0C0C0"/>
                </a:highlight>
                <a:latin typeface="Arial Black" panose="020B0A04020102020204" pitchFamily="34" charset="0"/>
              </a:rPr>
              <a:t>VODU MORAMO ŠTITI DA BOLJE U BUDUĆNOSTI BUDE NAŠIM POTOMCIMA!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C0C0C0"/>
                </a:highlight>
                <a:latin typeface="Avenir"/>
              </a:rPr>
              <a:t> </a:t>
            </a:r>
            <a:r>
              <a:rPr lang="hr-HR" b="0" i="0" dirty="0">
                <a:solidFill>
                  <a:srgbClr val="333333"/>
                </a:solidFill>
                <a:effectLst/>
                <a:highlight>
                  <a:srgbClr val="C0C0C0"/>
                </a:highlight>
                <a:latin typeface="Arial Black" panose="020B0A04020102020204" pitchFamily="34" charset="0"/>
              </a:rPr>
              <a:t>! !</a:t>
            </a:r>
            <a:endParaRPr lang="en-US" dirty="0">
              <a:highlight>
                <a:srgbClr val="C0C0C0"/>
              </a:highlight>
              <a:latin typeface="Arial Black" panose="020B0A04020102020204" pitchFamily="34" charset="0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A3FE56C-CB45-4319-97C0-8965A1220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685800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lika 14" descr="Slika na kojoj se prikazuje stijena, priroda, voda, planina&#10;&#10;Opis je automatski generiran">
            <a:extLst>
              <a:ext uri="{FF2B5EF4-FFF2-40B4-BE49-F238E27FC236}">
                <a16:creationId xmlns:a16="http://schemas.microsoft.com/office/drawing/2014/main" id="{1187FE13-87B7-4B0C-8A1C-55095E8F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298" b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101111A-BE7D-4ECD-AA6E-C4E33F749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1648" y="4498644"/>
            <a:ext cx="4023360" cy="2511756"/>
          </a:xfrm>
        </p:spPr>
        <p:txBody>
          <a:bodyPr anchor="b">
            <a:normAutofit fontScale="90000"/>
          </a:bodyPr>
          <a:lstStyle/>
          <a:p>
            <a:pPr algn="l"/>
            <a:r>
              <a:rPr lang="hr-HR" sz="4400" dirty="0">
                <a:latin typeface="Arial Black" panose="020B0A04020102020204" pitchFamily="34" charset="0"/>
              </a:rPr>
              <a:t>IZRADRIO: Filip Pavišić</a:t>
            </a:r>
            <a:br>
              <a:rPr lang="hr-HR" sz="4400" dirty="0">
                <a:latin typeface="Arial Black" panose="020B0A04020102020204" pitchFamily="34" charset="0"/>
              </a:rPr>
            </a:br>
            <a:r>
              <a:rPr lang="hr-HR" sz="4400" dirty="0">
                <a:latin typeface="Arial Black" panose="020B0A04020102020204" pitchFamily="34" charset="0"/>
              </a:rPr>
              <a:t>RAZRED:  6.r</a:t>
            </a:r>
            <a:br>
              <a:rPr lang="hr-HR" sz="4400" dirty="0"/>
            </a:br>
            <a:endParaRPr lang="en-US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0BFE94-5BAF-4174-96EC-83BEBFDBA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1648" y="1224847"/>
            <a:ext cx="4023360" cy="1208141"/>
          </a:xfrm>
        </p:spPr>
        <p:txBody>
          <a:bodyPr>
            <a:noAutofit/>
          </a:bodyPr>
          <a:lstStyle/>
          <a:p>
            <a:pPr algn="l"/>
            <a:r>
              <a:rPr lang="hr-HR" sz="5400" dirty="0">
                <a:latin typeface="Berlin Sans FB Demi" panose="020E0802020502020306" pitchFamily="34" charset="0"/>
              </a:rPr>
              <a:t>Hvala na pažnji!!</a:t>
            </a:r>
            <a:endParaRPr lang="en-US" sz="5400" dirty="0">
              <a:latin typeface="Berlin Sans FB Demi" panose="020E0802020502020306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244C105-BFEE-4B5D-944E-D2F9E41C17D6}"/>
              </a:ext>
            </a:extLst>
          </p:cNvPr>
          <p:cNvSpPr txBox="1"/>
          <p:nvPr/>
        </p:nvSpPr>
        <p:spPr>
          <a:xfrm>
            <a:off x="8770272" y="3953378"/>
            <a:ext cx="2509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3600" dirty="0">
                <a:latin typeface="Berlin Sans FB Demi" panose="020E0802020502020306" pitchFamily="34" charset="0"/>
              </a:rPr>
              <a:t>24.3.2021.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4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234</Words>
  <Application>Microsoft Office PowerPoint</Application>
  <PresentationFormat>Široki zaslon</PresentationFormat>
  <Paragraphs>27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6" baseType="lpstr">
      <vt:lpstr>Arial</vt:lpstr>
      <vt:lpstr>Arial Black</vt:lpstr>
      <vt:lpstr>Arial Rounded MT Bold</vt:lpstr>
      <vt:lpstr>Avenir</vt:lpstr>
      <vt:lpstr>Bahnschrift SemiBold</vt:lpstr>
      <vt:lpstr>Berlin Sans FB Demi</vt:lpstr>
      <vt:lpstr>Calibri</vt:lpstr>
      <vt:lpstr>Calibri Light</vt:lpstr>
      <vt:lpstr>Comic Sans MS</vt:lpstr>
      <vt:lpstr>Tema sustava Office</vt:lpstr>
      <vt:lpstr>VREDNOVANJE VODA</vt:lpstr>
      <vt:lpstr>VODA JE POTREBNA SVIMA</vt:lpstr>
      <vt:lpstr>VODU NE SMIJEMO ZAGAĐIVATI !!</vt:lpstr>
      <vt:lpstr>Što se sve može desiti ukoliko zagađujemo prirodu, vodu i okoliš?</vt:lpstr>
      <vt:lpstr>Pitka voda nije beskonačni resurs koji imamo na raspolaganju stoga moramo promijeniti način na koji upravljamo ovim ograničenim</vt:lpstr>
      <vt:lpstr>IZRADRIO: Filip Pavišić RAZRED:  6.r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VREDNOVANJE VODA</dc:title>
  <dc:creator>Filip</dc:creator>
  <cp:lastModifiedBy>Filip</cp:lastModifiedBy>
  <cp:revision>9</cp:revision>
  <dcterms:created xsi:type="dcterms:W3CDTF">2021-03-24T13:20:51Z</dcterms:created>
  <dcterms:modified xsi:type="dcterms:W3CDTF">2021-03-24T14:46:11Z</dcterms:modified>
</cp:coreProperties>
</file>