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9" r:id="rId3"/>
    <p:sldId id="257" r:id="rId4"/>
    <p:sldId id="258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hr-HR"/>
              <a:t>Uredite stilove teksta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5/5/2021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zimo.dnevnik.hr/clanak/5-nacina-kako-prepoznati-lazne-informacije-na-drustvenim-mrezama---611229.html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76641" y="1832956"/>
            <a:ext cx="8001000" cy="2971801"/>
          </a:xfrm>
        </p:spPr>
        <p:txBody>
          <a:bodyPr/>
          <a:lstStyle/>
          <a:p>
            <a:pPr algn="ctr"/>
            <a:r>
              <a:rPr lang="hr-HR" dirty="0"/>
              <a:t>Kako prepoznati lažne informacije na internetu</a:t>
            </a:r>
          </a:p>
        </p:txBody>
      </p:sp>
    </p:spTree>
    <p:extLst>
      <p:ext uri="{BB962C8B-B14F-4D97-AF65-F5344CB8AC3E}">
        <p14:creationId xmlns:p14="http://schemas.microsoft.com/office/powerpoint/2010/main" val="30676800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640079" y="482138"/>
            <a:ext cx="791371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AUTORI</a:t>
            </a:r>
          </a:p>
        </p:txBody>
      </p:sp>
      <p:sp>
        <p:nvSpPr>
          <p:cNvPr id="3" name="TekstniOkvir 2"/>
          <p:cNvSpPr txBox="1"/>
          <p:nvPr/>
        </p:nvSpPr>
        <p:spPr>
          <a:xfrm>
            <a:off x="640078" y="2495818"/>
            <a:ext cx="530352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Može li se vjerovati autorima? Trebamo provjeriti autore. (Jesu li prije objavljivali istinite i točne informacije.)</a:t>
            </a:r>
          </a:p>
        </p:txBody>
      </p:sp>
      <p:pic>
        <p:nvPicPr>
          <p:cNvPr id="1026" name="Picture 2" descr="Najvažnije pitanje koje čovjek može postaviti | PCNE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8495" y="1620982"/>
            <a:ext cx="2798329" cy="34699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0549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465513" y="2350179"/>
            <a:ext cx="42727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Kako bi bili sigurniji u točnost informacije trebamo pogledati jesu li te informacije objavljene i na nekim drugim  stranicama (potražiti druge izvore).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872836" y="465513"/>
            <a:ext cx="51871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IZVORI</a:t>
            </a:r>
          </a:p>
        </p:txBody>
      </p:sp>
      <p:pic>
        <p:nvPicPr>
          <p:cNvPr id="2050" name="Picture 2" descr="11 Googleovih trikova za bolje pretraživanje interneta ⋆ Balkan Pl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748" y="2089396"/>
            <a:ext cx="4791652" cy="297643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431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/>
          <p:cNvSpPr txBox="1"/>
          <p:nvPr/>
        </p:nvSpPr>
        <p:spPr>
          <a:xfrm>
            <a:off x="714895" y="448887"/>
            <a:ext cx="499594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SADRŽAJ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14895" y="2571244"/>
            <a:ext cx="427274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Možemo provjeriti i slike.(Potražiti na internetu ako su već bile korištene u nekom drugom kontekstu.)</a:t>
            </a:r>
          </a:p>
        </p:txBody>
      </p:sp>
      <p:pic>
        <p:nvPicPr>
          <p:cNvPr id="3074" name="Picture 2" descr="Lažna vijest | Medijska pismenost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15" t="11986" r="37526"/>
          <a:stretch/>
        </p:blipFill>
        <p:spPr bwMode="auto">
          <a:xfrm>
            <a:off x="7032568" y="1404972"/>
            <a:ext cx="2219498" cy="390220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6540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748146" y="673332"/>
            <a:ext cx="48047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400" dirty="0"/>
              <a:t>DATUM</a:t>
            </a:r>
            <a:r>
              <a:rPr lang="hr-HR" dirty="0"/>
              <a:t> </a:t>
            </a:r>
          </a:p>
        </p:txBody>
      </p:sp>
      <p:sp>
        <p:nvSpPr>
          <p:cNvPr id="5" name="TekstniOkvir 4"/>
          <p:cNvSpPr txBox="1"/>
          <p:nvPr/>
        </p:nvSpPr>
        <p:spPr>
          <a:xfrm>
            <a:off x="748146" y="2443942"/>
            <a:ext cx="394023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400" dirty="0"/>
              <a:t>Trebamo provjeriti datum objave. Ako je nedavno objavljeno ne mora biti nova vijest.</a:t>
            </a:r>
          </a:p>
        </p:txBody>
      </p:sp>
      <p:sp>
        <p:nvSpPr>
          <p:cNvPr id="6" name="AutoShape 2" descr="Pronađite datum objave web stranice - Savjeti - 2021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4" descr="Pronađite datum objave web stranice - Savjeti - 2021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6" descr="Pronađite datum objave web stranice - Savjeti - 2021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8" descr="Pronađite datum objave web stranice - Savjeti - 2021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10" name="AutoShape 10" descr="Pronađite datum objave web stranice - Savjeti - 2021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4108" name="Picture 12" descr="Date na hrvatskom: datum, sastanak, randevu ... | Rječnik engleskog jezika,  englesko-hrvatski rječni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7716" y="2051161"/>
            <a:ext cx="4557164" cy="2658345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9942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err="1"/>
              <a:t>IZRADila</a:t>
            </a:r>
            <a:r>
              <a:rPr lang="hr-HR" dirty="0"/>
              <a:t> : </a:t>
            </a:r>
            <a:r>
              <a:rPr lang="hr-HR" dirty="0" err="1"/>
              <a:t>nina</a:t>
            </a:r>
            <a:r>
              <a:rPr lang="hr-HR" dirty="0"/>
              <a:t> </a:t>
            </a:r>
            <a:r>
              <a:rPr lang="hr-HR" dirty="0" err="1"/>
              <a:t>raić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/>
              <a:t>IZVORI: </a:t>
            </a:r>
            <a:br>
              <a:rPr lang="hr-HR" u="sng" dirty="0">
                <a:hlinkClick r:id="rId2"/>
              </a:rPr>
            </a:br>
            <a:r>
              <a:rPr lang="hr-HR" u="sng" dirty="0">
                <a:hlinkClick r:id="rId2"/>
              </a:rPr>
              <a:t>https://zimo.dnevnik.hr</a:t>
            </a:r>
          </a:p>
          <a:p>
            <a:r>
              <a:rPr lang="hr-HR" u="sng" dirty="0">
                <a:hlinkClick r:id="rId2"/>
              </a:rPr>
              <a:t>https://hr.wikipedia.org</a:t>
            </a:r>
          </a:p>
          <a:p>
            <a:r>
              <a:rPr lang="hr-HR" u="sng" dirty="0">
                <a:hlinkClick r:id="rId2"/>
              </a:rPr>
              <a:t>https://klik.hr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5079006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Isječak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103</Words>
  <Application>Microsoft Office PowerPoint</Application>
  <PresentationFormat>Widescreen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Isječak</vt:lpstr>
      <vt:lpstr>Kako prepoznati lažne informacije na internetu</vt:lpstr>
      <vt:lpstr>PowerPoint Presentation</vt:lpstr>
      <vt:lpstr>PowerPoint Presentation</vt:lpstr>
      <vt:lpstr>PowerPoint Presentation</vt:lpstr>
      <vt:lpstr>PowerPoint Presentation</vt:lpstr>
      <vt:lpstr>IZRADila : nina raić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Kako prepoznati lažne informacije na internetu</dc:title>
  <dc:creator>Ivana Kužić</dc:creator>
  <cp:lastModifiedBy>Ivana Kužić</cp:lastModifiedBy>
  <cp:revision>7</cp:revision>
  <dcterms:created xsi:type="dcterms:W3CDTF">2021-04-29T06:37:16Z</dcterms:created>
  <dcterms:modified xsi:type="dcterms:W3CDTF">2021-05-06T06:38:10Z</dcterms:modified>
</cp:coreProperties>
</file>