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1" r:id="rId6"/>
    <p:sldId id="262" r:id="rId7"/>
    <p:sldId id="257" r:id="rId8"/>
    <p:sldId id="258" r:id="rId9"/>
    <p:sldId id="259"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BED90-B5EA-CB0B-BD69-6F294966BFFC}" v="8" dt="2021-05-06T06:34:04.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2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hr-HR"/>
              <a:t>Uredite stil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5/5/2021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hr-HR"/>
              <a:t>Uredite stil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hr-HR"/>
              <a:t>Uredite stil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5/5/2021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hr-HR"/>
              <a:t>Uredite stil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257300"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633864"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hr-HR"/>
              <a:t>Uredite stil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5/5/2021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hr-HR"/>
              <a:t>Uredite stil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5/5/2021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hr-HR"/>
              <a:t>Uredite stil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5/5/2021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a:t>Lažne informacije </a:t>
            </a:r>
          </a:p>
        </p:txBody>
      </p:sp>
      <p:sp>
        <p:nvSpPr>
          <p:cNvPr id="3" name="Podnaslov 2"/>
          <p:cNvSpPr>
            <a:spLocks noGrp="1"/>
          </p:cNvSpPr>
          <p:nvPr>
            <p:ph type="subTitle" idx="1"/>
          </p:nvPr>
        </p:nvSpPr>
        <p:spPr/>
        <p:txBody>
          <a:bodyPr/>
          <a:lstStyle/>
          <a:p>
            <a:r>
              <a:rPr lang="hr-HR" dirty="0"/>
              <a:t>Kako ih prepoznati?</a:t>
            </a:r>
          </a:p>
        </p:txBody>
      </p:sp>
    </p:spTree>
    <p:extLst>
      <p:ext uri="{BB962C8B-B14F-4D97-AF65-F5344CB8AC3E}">
        <p14:creationId xmlns:p14="http://schemas.microsoft.com/office/powerpoint/2010/main" val="5113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Lažne informacije</a:t>
            </a: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9031" y="2286000"/>
            <a:ext cx="5202887" cy="3594100"/>
          </a:xfrm>
        </p:spPr>
      </p:pic>
    </p:spTree>
    <p:extLst>
      <p:ext uri="{BB962C8B-B14F-4D97-AF65-F5344CB8AC3E}">
        <p14:creationId xmlns:p14="http://schemas.microsoft.com/office/powerpoint/2010/main" val="384310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Lažne informacije</a:t>
            </a: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712" y="2136371"/>
            <a:ext cx="4166493" cy="3594100"/>
          </a:xfr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0309" y="2452255"/>
            <a:ext cx="5549691" cy="3117273"/>
          </a:xfrm>
          <a:prstGeom prst="rect">
            <a:avLst/>
          </a:prstGeom>
        </p:spPr>
      </p:pic>
    </p:spTree>
    <p:extLst>
      <p:ext uri="{BB962C8B-B14F-4D97-AF65-F5344CB8AC3E}">
        <p14:creationId xmlns:p14="http://schemas.microsoft.com/office/powerpoint/2010/main" val="85034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Kako ih prepoznati?</a:t>
            </a:r>
          </a:p>
        </p:txBody>
      </p:sp>
      <p:sp>
        <p:nvSpPr>
          <p:cNvPr id="3" name="Rezervirano mjesto sadržaja 2"/>
          <p:cNvSpPr>
            <a:spLocks noGrp="1"/>
          </p:cNvSpPr>
          <p:nvPr>
            <p:ph idx="1"/>
          </p:nvPr>
        </p:nvSpPr>
        <p:spPr/>
        <p:txBody>
          <a:bodyPr vert="horz" lIns="91440" tIns="45720" rIns="91440" bIns="45720" rtlCol="0" anchor="t">
            <a:normAutofit/>
          </a:bodyPr>
          <a:lstStyle/>
          <a:p>
            <a:r>
              <a:rPr lang="hr-HR" dirty="0"/>
              <a:t>Članaka o lažnim informacija većinom ima malo, oko 1 ili 2.</a:t>
            </a:r>
          </a:p>
          <a:p>
            <a:r>
              <a:rPr lang="hr-HR" dirty="0"/>
              <a:t>Potrebno je:</a:t>
            </a:r>
          </a:p>
          <a:p>
            <a:r>
              <a:rPr lang="hr-HR" dirty="0"/>
              <a:t>1.Provjeriti izvor</a:t>
            </a:r>
          </a:p>
          <a:p>
            <a:r>
              <a:rPr lang="pl-PL" dirty="0"/>
              <a:t>Pogledajte internetsku adresu na kojoj je objavljena vijest. Ako nikada niste čuli za tu stranicu pokušajte pronaći više informacija o njoj.</a:t>
            </a:r>
          </a:p>
          <a:p>
            <a:r>
              <a:rPr lang="pl-PL" dirty="0"/>
              <a:t>2.Provjerite autora</a:t>
            </a:r>
          </a:p>
          <a:p>
            <a:r>
              <a:rPr lang="hr-HR" dirty="0"/>
              <a:t>Pokušajte pronaći neke informacije o autoru teksta ako je naveden potpis i vidjeti kakve je vijesti ranije objavljivao. Za slučaj da ne pronađete nikakve informacije o autoru koji je naveden, moguće je da je riječ o lažnoj vijesti.</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1478" y="544310"/>
            <a:ext cx="2333625" cy="1962150"/>
          </a:xfrm>
          <a:prstGeom prst="rect">
            <a:avLst/>
          </a:prstGeom>
        </p:spPr>
      </p:pic>
    </p:spTree>
    <p:extLst>
      <p:ext uri="{BB962C8B-B14F-4D97-AF65-F5344CB8AC3E}">
        <p14:creationId xmlns:p14="http://schemas.microsoft.com/office/powerpoint/2010/main" val="282452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Kako ih prepoznati?</a:t>
            </a:r>
          </a:p>
        </p:txBody>
      </p:sp>
      <p:sp>
        <p:nvSpPr>
          <p:cNvPr id="3" name="Rezervirano mjesto sadržaja 2"/>
          <p:cNvSpPr>
            <a:spLocks noGrp="1"/>
          </p:cNvSpPr>
          <p:nvPr>
            <p:ph idx="1"/>
          </p:nvPr>
        </p:nvSpPr>
        <p:spPr/>
        <p:txBody>
          <a:bodyPr/>
          <a:lstStyle/>
          <a:p>
            <a:r>
              <a:rPr lang="hr-HR" dirty="0"/>
              <a:t>3.</a:t>
            </a:r>
            <a:r>
              <a:rPr lang="pl-PL" dirty="0"/>
              <a:t>  Provjerite osobe koje se spominju u tekstu</a:t>
            </a:r>
          </a:p>
          <a:p>
            <a:r>
              <a:rPr lang="hr-HR" dirty="0"/>
              <a:t>Sigurno smo svi mnogo puta pročitali vijesti u kojima se navodi da je neki poznati svjetski znanstvenik ili doktor dao svoje mišljenje i savjete čitateljima o određenim situacijama. Može se dogoditi da vam osoba koja se spominje u tekstu nije poznata i niste nikada čuli za nju. Tada probajte naći više informacija o njoj. Ako je u pitanju zaista stručna osoba, bez problema ćete naći njezinu biografiju. Isto tako, ako niste naišli na informacije o osobi, važno je dodatno provjeriti pouzdanost.</a:t>
            </a:r>
          </a:p>
        </p:txBody>
      </p:sp>
    </p:spTree>
    <p:extLst>
      <p:ext uri="{BB962C8B-B14F-4D97-AF65-F5344CB8AC3E}">
        <p14:creationId xmlns:p14="http://schemas.microsoft.com/office/powerpoint/2010/main" val="260209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Kako ih prepoznati?</a:t>
            </a:r>
          </a:p>
        </p:txBody>
      </p:sp>
      <p:sp>
        <p:nvSpPr>
          <p:cNvPr id="3" name="Rezervirano mjesto sadržaja 2"/>
          <p:cNvSpPr>
            <a:spLocks noGrp="1"/>
          </p:cNvSpPr>
          <p:nvPr>
            <p:ph idx="1"/>
          </p:nvPr>
        </p:nvSpPr>
        <p:spPr/>
        <p:txBody>
          <a:bodyPr vert="horz" lIns="91440" tIns="45720" rIns="91440" bIns="45720" rtlCol="0" anchor="t">
            <a:normAutofit/>
          </a:bodyPr>
          <a:lstStyle/>
          <a:p>
            <a:r>
              <a:rPr lang="hr-HR" dirty="0"/>
              <a:t>4. Provjerite sadržaj</a:t>
            </a:r>
          </a:p>
          <a:p>
            <a:r>
              <a:rPr lang="hr-HR" dirty="0"/>
              <a:t>Obratite pažnju na informacije koje se nalaze u tekstu. Ako se navode određeni postoci, studije, brojke ili analize, pokušajte ih pronaći na službenim internetskim stranicama istraživanja.</a:t>
            </a:r>
          </a:p>
          <a:p>
            <a:r>
              <a:rPr lang="hr-HR" dirty="0"/>
              <a:t>5.  Ne vjerujte naslovima</a:t>
            </a:r>
          </a:p>
          <a:p>
            <a:r>
              <a:rPr lang="hr-HR" dirty="0"/>
              <a:t>Često naslov članka nema veze s tekstom koji se nalazi unutar članka. Ovo je jedan od najčešćih plasiranja lažnih informacija na internetu. Stoga, ne vjerujte nikada samom naslovu i obvezno pročitajte ostatak teksta kako ne biste došli do krivog zaključka. Osim toga, nemojte dijeliti vijesti na društvenim mrežama ako niste pročitali čitav tekst jer time samo pomažete širenju lažne vijesti koja tako doseže veći broj čitatelja i pregleda.</a:t>
            </a:r>
          </a:p>
        </p:txBody>
      </p:sp>
    </p:spTree>
    <p:extLst>
      <p:ext uri="{BB962C8B-B14F-4D97-AF65-F5344CB8AC3E}">
        <p14:creationId xmlns:p14="http://schemas.microsoft.com/office/powerpoint/2010/main" val="118635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Kako ih prepoznati?</a:t>
            </a:r>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8781" y="2024146"/>
            <a:ext cx="2695575" cy="3594100"/>
          </a:xfrm>
        </p:spPr>
      </p:pic>
    </p:spTree>
    <p:extLst>
      <p:ext uri="{BB962C8B-B14F-4D97-AF65-F5344CB8AC3E}">
        <p14:creationId xmlns:p14="http://schemas.microsoft.com/office/powerpoint/2010/main" val="164148919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D0E02FAA450F4AB97E6AD73AC4E38A" ma:contentTypeVersion="13" ma:contentTypeDescription="Create a new document." ma:contentTypeScope="" ma:versionID="862fc0482a7e55eec7c8a26d70bf5470">
  <xsd:schema xmlns:xsd="http://www.w3.org/2001/XMLSchema" xmlns:xs="http://www.w3.org/2001/XMLSchema" xmlns:p="http://schemas.microsoft.com/office/2006/metadata/properties" xmlns:ns3="bc39634f-0dea-49af-ac54-cef8e4dadb9c" xmlns:ns4="f9c8e87a-1df1-4a78-94b4-feb50775094c" targetNamespace="http://schemas.microsoft.com/office/2006/metadata/properties" ma:root="true" ma:fieldsID="8dc8da2991e5f2f8a1d0156d8b859f20" ns3:_="" ns4:_="">
    <xsd:import namespace="bc39634f-0dea-49af-ac54-cef8e4dadb9c"/>
    <xsd:import namespace="f9c8e87a-1df1-4a78-94b4-feb50775094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9634f-0dea-49af-ac54-cef8e4dadb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c8e87a-1df1-4a78-94b4-feb50775094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1481F1-B9F5-4A28-9440-5F4AEAD61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39634f-0dea-49af-ac54-cef8e4dadb9c"/>
    <ds:schemaRef ds:uri="f9c8e87a-1df1-4a78-94b4-feb5077509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D343D7-0F4C-4FC9-9916-476649972C2A}">
  <ds:schemaRefs>
    <ds:schemaRef ds:uri="http://schemas.microsoft.com/sharepoint/v3/contenttype/forms"/>
  </ds:schemaRefs>
</ds:datastoreItem>
</file>

<file path=customXml/itemProps3.xml><?xml version="1.0" encoding="utf-8"?>
<ds:datastoreItem xmlns:ds="http://schemas.openxmlformats.org/officeDocument/2006/customXml" ds:itemID="{ED56AD24-7B92-41B1-92C8-8F6398A05B69}">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f9c8e87a-1df1-4a78-94b4-feb50775094c"/>
    <ds:schemaRef ds:uri="bc39634f-0dea-49af-ac54-cef8e4dadb9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Značka</Template>
  <TotalTime>19</TotalTime>
  <Words>90</Words>
  <Application>Microsoft Office PowerPoint</Application>
  <PresentationFormat>Widescreen</PresentationFormat>
  <Paragraphs>20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Badge</vt:lpstr>
      <vt:lpstr>Lažne informacije </vt:lpstr>
      <vt:lpstr>Lažne informacije</vt:lpstr>
      <vt:lpstr>Lažne informacije</vt:lpstr>
      <vt:lpstr>Kako ih prepoznati?</vt:lpstr>
      <vt:lpstr>Kako ih prepoznati?</vt:lpstr>
      <vt:lpstr>Kako ih prepoznati?</vt:lpstr>
      <vt:lpstr>Kako ih prepoznati?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Lažne informacije</dc:title>
  <dc:creator>Hana Babić</dc:creator>
  <cp:lastModifiedBy>Hana Babić</cp:lastModifiedBy>
  <cp:revision>5</cp:revision>
  <dcterms:created xsi:type="dcterms:W3CDTF">2021-04-29T06:53:53Z</dcterms:created>
  <dcterms:modified xsi:type="dcterms:W3CDTF">2021-05-06T06:41:21Z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0x01010059D0E02FAA450F4AB97E6AD73AC4E38A</vt:lpwstr>
  </property>
</Properties>
</file>